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43" d="100"/>
          <a:sy n="143" d="100"/>
        </p:scale>
        <p:origin x="-28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9D67A-6AA4-481F-AFF3-C286D01114DA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524C-0A7D-419E-AC92-6BE441BFEC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034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524C-0A7D-419E-AC92-6BE441BFEC5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825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870" b="-1"/>
          <a:stretch/>
        </p:blipFill>
        <p:spPr>
          <a:xfrm>
            <a:off x="-3946" y="-610631"/>
            <a:ext cx="9144001" cy="5754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07" y="669080"/>
            <a:ext cx="2893142" cy="6223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" y="411510"/>
            <a:ext cx="2078173" cy="4983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12" y="566196"/>
            <a:ext cx="2051331" cy="4577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589434"/>
            <a:ext cx="2065965" cy="4554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637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MEDICAL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677">
            <a:off x="1753334" y="2081949"/>
            <a:ext cx="147305" cy="48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491">
            <a:off x="4069745" y="2343559"/>
            <a:ext cx="140916" cy="566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01">
            <a:off x="6369699" y="2143648"/>
            <a:ext cx="144016" cy="470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819">
            <a:off x="8197149" y="2282799"/>
            <a:ext cx="177785" cy="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Mandy West</cp:lastModifiedBy>
  <cp:revision>19</cp:revision>
  <dcterms:created xsi:type="dcterms:W3CDTF">2015-11-23T06:00:55Z</dcterms:created>
  <dcterms:modified xsi:type="dcterms:W3CDTF">2016-02-09T13:50:07Z</dcterms:modified>
</cp:coreProperties>
</file>